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7.xml"/><Relationship Id="rId22" Type="http://schemas.openxmlformats.org/officeDocument/2006/relationships/font" Target="fonts/Lato-italic.fntdata"/><Relationship Id="rId10" Type="http://schemas.openxmlformats.org/officeDocument/2006/relationships/slide" Target="slides/slide6.xml"/><Relationship Id="rId21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" Target="slides/slide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2.xml"/><Relationship Id="rId18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9d8bbf2d4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9d8bbf2d4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9d8bbf2d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9d8bbf2d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d9c6705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d9c6705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9d8bbf2d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9d8bbf2d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9d8bbf2d4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9d8bbf2d4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blog.zenkit.com/unmasking-the-importance-of-effective-task-delegation-4519589e9bd5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5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4">
            <a:alphaModFix/>
          </a:blip>
          <a:srcRect b="119" l="0" r="0" t="109"/>
          <a:stretch/>
        </p:blipFill>
        <p:spPr>
          <a:xfrm>
            <a:off x="5181200" y="1645500"/>
            <a:ext cx="3471221" cy="19745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 txBox="1"/>
          <p:nvPr>
            <p:ph type="ctrTitle"/>
          </p:nvPr>
        </p:nvSpPr>
        <p:spPr>
          <a:xfrm>
            <a:off x="729600" y="1529075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/>
          </a:p>
        </p:txBody>
      </p:sp>
      <p:sp>
        <p:nvSpPr>
          <p:cNvPr id="138" name="Google Shape;138;p17"/>
          <p:cNvSpPr txBox="1"/>
          <p:nvPr>
            <p:ph idx="1" type="subTitle"/>
          </p:nvPr>
        </p:nvSpPr>
        <p:spPr>
          <a:xfrm>
            <a:off x="729600" y="215970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Amulya Minumula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IWS Project Presentation</a:t>
            </a:r>
            <a:endParaRPr sz="14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12/11/18</a:t>
            </a:r>
            <a:endParaRPr sz="14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next?</a:t>
            </a:r>
            <a:endParaRPr/>
          </a:p>
        </p:txBody>
      </p:sp>
      <p:sp>
        <p:nvSpPr>
          <p:cNvPr id="197" name="Google Shape;197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To create more styling for the user interface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Create machine learning algorithms to view the popular dockets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To create calendar for notifications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4" name="Google Shape;144;p18"/>
          <p:cNvSpPr txBox="1"/>
          <p:nvPr>
            <p:ph idx="4294967295" type="subTitle"/>
          </p:nvPr>
        </p:nvSpPr>
        <p:spPr>
          <a:xfrm>
            <a:off x="4144425" y="708077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Objective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Why Checklists?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Types of Checklists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About Docket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How I Started?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Tools and languages 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What i’ve learned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What’s next?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150" name="Google Shape;150;p19"/>
          <p:cNvSpPr txBox="1"/>
          <p:nvPr>
            <p:ph idx="2" type="body"/>
          </p:nvPr>
        </p:nvSpPr>
        <p:spPr>
          <a:xfrm>
            <a:off x="4908275" y="887900"/>
            <a:ext cx="3955500" cy="40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Objective is to create one huge platform for the users where they can view a number of checklists listed. 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User should be able to add checklists and create To-Do Lists which can be viewed on Your Checklists/To-Do Lists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Checklists?</a:t>
            </a:r>
            <a:endParaRPr/>
          </a:p>
        </p:txBody>
      </p:sp>
      <p:sp>
        <p:nvSpPr>
          <p:cNvPr id="156" name="Google Shape;156;p20"/>
          <p:cNvSpPr txBox="1"/>
          <p:nvPr>
            <p:ph idx="2" type="body"/>
          </p:nvPr>
        </p:nvSpPr>
        <p:spPr>
          <a:xfrm>
            <a:off x="4897475" y="656525"/>
            <a:ext cx="3723600" cy="40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           </a:t>
            </a:r>
            <a:r>
              <a:rPr b="1" lang="en" sz="1600">
                <a:solidFill>
                  <a:schemeClr val="dk1"/>
                </a:solidFill>
              </a:rPr>
              <a:t>Reasons to create a checklist</a:t>
            </a:r>
            <a:endParaRPr b="1" sz="16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It will allow you to be more creative:</a:t>
            </a:r>
            <a:b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Not having to remember the important steps, because it’s all written down, will make way for more creative brain power to be utilized.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Delegating and handing over tasks will be easier:</a:t>
            </a:r>
            <a:b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A foolproof step-by-step guide will make 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handing over tasks easier</a:t>
            </a: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 as you won’t have to worry about something not being done right.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It will improve productivity: </a:t>
            </a:r>
            <a:b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Having a checklist on hand will ensure you complete your task quickly and efficiently, allowing you to accomplish more things within your time.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695800" y="142130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checklists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1"/>
          <p:cNvSpPr txBox="1"/>
          <p:nvPr>
            <p:ph idx="2" type="body"/>
          </p:nvPr>
        </p:nvSpPr>
        <p:spPr>
          <a:xfrm>
            <a:off x="5128625" y="101047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Task Checklist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Discipline Checklist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Troubleshoot checklist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Coordination Checklist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type="title"/>
          </p:nvPr>
        </p:nvSpPr>
        <p:spPr>
          <a:xfrm>
            <a:off x="7969500" y="1936500"/>
            <a:ext cx="1174500" cy="16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About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Docket</a:t>
            </a:r>
            <a:endParaRPr sz="2000"/>
          </a:p>
        </p:txBody>
      </p:sp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1"/>
            <a:ext cx="784002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" name="Google Shape;174;p23"/>
          <p:cNvGrpSpPr/>
          <p:nvPr/>
        </p:nvGrpSpPr>
        <p:grpSpPr>
          <a:xfrm>
            <a:off x="4117368" y="4844551"/>
            <a:ext cx="205500" cy="205200"/>
            <a:chOff x="3722577" y="4844551"/>
            <a:chExt cx="205500" cy="205200"/>
          </a:xfrm>
        </p:grpSpPr>
        <p:sp>
          <p:nvSpPr>
            <p:cNvPr id="175" name="Google Shape;175;p23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ic_lightbulb_green.png" id="176" name="Google Shape;176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7" name="Google Shape;17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6075" y="141675"/>
            <a:ext cx="3331722" cy="4442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1197" y="141675"/>
            <a:ext cx="3331722" cy="4442296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 txBox="1"/>
          <p:nvPr/>
        </p:nvSpPr>
        <p:spPr>
          <a:xfrm>
            <a:off x="215675" y="1926175"/>
            <a:ext cx="1520400" cy="8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 started?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 txBox="1"/>
          <p:nvPr>
            <p:ph type="title"/>
          </p:nvPr>
        </p:nvSpPr>
        <p:spPr>
          <a:xfrm>
            <a:off x="604550" y="13300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And languages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4"/>
          <p:cNvSpPr txBox="1"/>
          <p:nvPr>
            <p:ph idx="2" type="body"/>
          </p:nvPr>
        </p:nvSpPr>
        <p:spPr>
          <a:xfrm>
            <a:off x="5128625" y="101047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rgbClr val="000000"/>
                </a:solidFill>
              </a:rPr>
              <a:t>Tools and languages  implemented:</a:t>
            </a:r>
            <a:endParaRPr b="1" sz="1200" u="sng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HTML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CSS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JavaScript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MySQL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PHP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XAMP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phpMyAdmin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/>
          <p:nvPr>
            <p:ph type="title"/>
          </p:nvPr>
        </p:nvSpPr>
        <p:spPr>
          <a:xfrm>
            <a:off x="604550" y="1330050"/>
            <a:ext cx="429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i’ve learned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5"/>
          <p:cNvSpPr txBox="1"/>
          <p:nvPr>
            <p:ph idx="2" type="body"/>
          </p:nvPr>
        </p:nvSpPr>
        <p:spPr>
          <a:xfrm>
            <a:off x="6330300" y="1377100"/>
            <a:ext cx="1444200" cy="8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</a:rPr>
              <a:t>!!!</a:t>
            </a:r>
            <a:endParaRPr b="1" sz="2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